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5" r:id="rId4"/>
    <p:sldId id="261" r:id="rId5"/>
    <p:sldId id="262" r:id="rId6"/>
    <p:sldId id="264" r:id="rId7"/>
    <p:sldId id="263" r:id="rId8"/>
    <p:sldId id="258" r:id="rId9"/>
    <p:sldId id="259" r:id="rId10"/>
    <p:sldId id="26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1" autoAdjust="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ACE033-1E5C-4219-8349-45AECE614151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5D7A21-655D-4984-8E47-E33E2647722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1060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35D7A21-655D-4984-8E47-E33E26477225}" type="slidenum">
              <a:rPr lang="en-IN" smtClean="0"/>
              <a:t>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7899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FC232-B43E-4FD2-5E19-041D9069E7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B517BE-3691-9396-5CDB-8383249BC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B31178-5F9F-9AC3-2A60-945597831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EC1108-9657-A193-D100-BF7FD952D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5C57EF-5F90-B8E4-DAEF-D6F7936DC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06730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E6E92-EA2C-3134-4CFE-C562032FC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215BCF-4BFA-D984-F3F9-EE7718EAE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4517E6-E1D9-4286-239C-1E748603C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A6683A-4877-1B18-FE07-F0EC92F4A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17AE6-B141-B309-104F-7F71B0147B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3017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1AD72C-0292-BB19-AE3F-0CA6CC4132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60BDE9-7B8E-9AC1-24F8-781672A32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C75FA1-B4BA-F80D-405F-FE8501401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8D7567-0BA0-3BDD-C940-057C8FF51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36BD8-549A-B6F9-A55B-090603BFF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2307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DDB4C-5839-DD50-B8CD-85F8BEDC9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07159-D691-6E44-C821-3EAA04C2FA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590C79-E08E-4364-7389-D78C567DC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1EAD0-F8B4-15ED-7312-718993969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B48E48-2E65-655B-3394-883E4EDED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92193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992CD-89CE-C427-F4C5-FA46427E9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98EFD2-ABC5-1EF5-5F0A-BE3BA08421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FF45C-5D96-7DD0-B844-B03D832AC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3D299F-B283-BEF8-148B-1DF6642CE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19953-589C-AF5F-A2FB-53560A897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0485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B096-E96D-AB71-BE8D-96F41038E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DCE53-1A09-2348-2702-31079122B3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02517E-FC67-2955-D2A5-D3328228EF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9EB01-A25F-3371-B108-A5AEB3916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1185B-89B0-6BF9-129E-429EDD458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9A7A69-DD43-A290-9161-7103C2F5F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3806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FDB8-13A5-D08E-7319-B57E72425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C5BDE4-0E14-9584-3C7D-5D952F3E7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93C915-473D-21ED-3F8C-D4D707836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46600E-F190-6EF4-B83D-A0134C4E2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9AD46E-9364-20D3-4473-2EE2E9C85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55232C-6BBD-9D5B-91D5-8896720F5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D6BC10-4DEF-2E67-63B7-957092A42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A7122A-C626-E557-01B7-59DEB0D89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0216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95FE5-28E6-536F-8816-038BDA7E0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1498F8-B253-B39A-4388-BB7CAB2079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17ADAA-489C-DE87-70CA-349B5407C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831BA3-4960-F584-D1A7-6676104B1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681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9AC760-253A-0A01-4AEA-0524B7E7A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0CAFEF-04BC-69F6-2857-59A79E842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F6F31-E6DF-D596-BAA2-EDE157A21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7309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44FC1-A2F4-426F-E73F-B911B83B8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0EE96-D29F-737B-F655-463695AFA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67BE7-A40E-04D5-7EAF-352B37942A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B68ACC-6E82-138B-401A-B8C9478B5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30C1D-3B40-55E6-2558-484755521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0FF5A-8690-1E39-63E1-664863BD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54831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B29C8-DA7D-A0EB-61C6-27AAA49DB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A01647-3259-C97B-BA04-0F55838B2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54ADBB-23B9-3DE0-DAAF-11E3B02A2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420284-0478-9F51-DB12-6D882CE94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5939B-D259-EA52-E920-436573092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AE432D-7C33-B644-3BFB-DC51AC0960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939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BA2811-BEE3-5A88-13DB-E7858802F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7F1CF6-9B31-6BAC-9B4E-8D14BBB8F0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4CE2-C490-DFA6-AEBA-FF53146AD1F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52CF89-82BF-4912-BF0B-AC4D1A674147}" type="datetimeFigureOut">
              <a:rPr lang="en-IN" smtClean="0"/>
              <a:t>17-03-2026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B3D1E-53F6-D042-2999-8DBD65D67F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44F60-10DB-C750-0410-85BE60944B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13063A-3273-4558-B793-DB439FC5E27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4121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iswarya.s.riya@gmail.com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nstagram.com/imyour.iswarya?igsh=aWNnYmFldzdjc3Ft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4608A1-90E6-84F9-879E-CD1446E7B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35" b="27460"/>
          <a:stretch>
            <a:fillRect/>
          </a:stretch>
        </p:blipFill>
        <p:spPr>
          <a:xfrm>
            <a:off x="5410200" y="-119743"/>
            <a:ext cx="6781800" cy="69777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2640DCC-F460-F61A-FA82-E64A715CA8DC}"/>
              </a:ext>
            </a:extLst>
          </p:cNvPr>
          <p:cNvSpPr txBox="1"/>
          <p:nvPr/>
        </p:nvSpPr>
        <p:spPr>
          <a:xfrm>
            <a:off x="625929" y="2340429"/>
            <a:ext cx="43542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80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Iswarya   S</a:t>
            </a:r>
          </a:p>
        </p:txBody>
      </p:sp>
    </p:spTree>
    <p:extLst>
      <p:ext uri="{BB962C8B-B14F-4D97-AF65-F5344CB8AC3E}">
        <p14:creationId xmlns:p14="http://schemas.microsoft.com/office/powerpoint/2010/main" val="298755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1E96224-1767-9F9A-8E2A-1DFFC71BB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89" y="43543"/>
            <a:ext cx="5099071" cy="67497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42EC0F2-2CBA-54C2-5605-89CBCE193A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767" y="76202"/>
            <a:ext cx="4782260" cy="6649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02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84E717-F9D3-A878-FBA7-4D25443CBE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941" y="361158"/>
            <a:ext cx="3505198" cy="61267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C28E5D-48E6-456A-497C-DE00F6448C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62" y="263186"/>
            <a:ext cx="3505199" cy="6224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A9A568-E983-DF46-A4CC-262095C84827}"/>
              </a:ext>
            </a:extLst>
          </p:cNvPr>
          <p:cNvSpPr txBox="1"/>
          <p:nvPr/>
        </p:nvSpPr>
        <p:spPr>
          <a:xfrm>
            <a:off x="4212772" y="1439363"/>
            <a:ext cx="39515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Age : 25 </a:t>
            </a:r>
          </a:p>
          <a:p>
            <a:pPr algn="ctr"/>
            <a:r>
              <a:rPr lang="en-US" sz="3600" dirty="0"/>
              <a:t>Height : 5.7 inches /170 cm</a:t>
            </a:r>
          </a:p>
          <a:p>
            <a:pPr algn="ctr"/>
            <a:r>
              <a:rPr lang="en-US" sz="3600" dirty="0"/>
              <a:t>Weight : 44kgs </a:t>
            </a:r>
          </a:p>
          <a:p>
            <a:pPr algn="ctr"/>
            <a:r>
              <a:rPr lang="en-US" sz="3600" dirty="0"/>
              <a:t>City : Chennai, Tamil Nadu</a:t>
            </a:r>
          </a:p>
          <a:p>
            <a:pPr algn="ctr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10699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72CDC7E-157A-807D-4300-F5D34D12B7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5282" y="0"/>
            <a:ext cx="4481918" cy="6725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FD36C5-4496-AC13-CDE4-42C0B390CC36}"/>
              </a:ext>
            </a:extLst>
          </p:cNvPr>
          <p:cNvSpPr txBox="1"/>
          <p:nvPr/>
        </p:nvSpPr>
        <p:spPr>
          <a:xfrm>
            <a:off x="1055914" y="1613118"/>
            <a:ext cx="60960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Bust : 32</a:t>
            </a:r>
          </a:p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waist : 28</a:t>
            </a:r>
          </a:p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Hip : 32</a:t>
            </a:r>
          </a:p>
          <a:p>
            <a:endParaRPr lang="en-IN" sz="2800" dirty="0"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CD94E9-2869-3AC8-9761-D3E9E75CDD21}"/>
              </a:ext>
            </a:extLst>
          </p:cNvPr>
          <p:cNvSpPr txBox="1"/>
          <p:nvPr/>
        </p:nvSpPr>
        <p:spPr>
          <a:xfrm>
            <a:off x="1055914" y="4180344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Skin Tone - Medium skin tone (Warm ivory) </a:t>
            </a:r>
          </a:p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Eye Color - Dark brown</a:t>
            </a:r>
          </a:p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Hair Color – Black</a:t>
            </a:r>
          </a:p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Shoe Size - IND 7</a:t>
            </a:r>
          </a:p>
          <a:p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Marital Status: Single</a:t>
            </a:r>
          </a:p>
          <a:p>
            <a:r>
              <a:rPr lang="en-IN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Languages- , Tamil and English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D420BC2-8F4A-F927-3F14-86E729A4D1EA}"/>
              </a:ext>
            </a:extLst>
          </p:cNvPr>
          <p:cNvSpPr txBox="1"/>
          <p:nvPr/>
        </p:nvSpPr>
        <p:spPr>
          <a:xfrm>
            <a:off x="304800" y="71665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Measurements</a:t>
            </a:r>
            <a:r>
              <a:rPr lang="en-US" sz="28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:</a:t>
            </a:r>
            <a:endParaRPr lang="en-IN" sz="2800" dirty="0"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98947-73BF-6B36-7BC1-AFE8F60F384C}"/>
              </a:ext>
            </a:extLst>
          </p:cNvPr>
          <p:cNvSpPr txBox="1"/>
          <p:nvPr/>
        </p:nvSpPr>
        <p:spPr>
          <a:xfrm>
            <a:off x="304800" y="3569429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Other Details:</a:t>
            </a:r>
            <a:endParaRPr lang="en-IN" sz="3600" b="1" dirty="0"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158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9479912-0C2A-CCA1-0085-83E909AB4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2" t="34589" r="8247" b="14458"/>
          <a:stretch>
            <a:fillRect/>
          </a:stretch>
        </p:blipFill>
        <p:spPr>
          <a:xfrm>
            <a:off x="345145" y="183810"/>
            <a:ext cx="5054169" cy="6162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CE15A-E207-389D-7FC2-8E996699CE33}"/>
              </a:ext>
            </a:extLst>
          </p:cNvPr>
          <p:cNvSpPr txBox="1"/>
          <p:nvPr/>
        </p:nvSpPr>
        <p:spPr>
          <a:xfrm>
            <a:off x="5557756" y="2277624"/>
            <a:ext cx="6008914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3600" b="1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Contact no. : </a:t>
            </a:r>
            <a:r>
              <a:rPr lang="en-IN" sz="36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8248725085</a:t>
            </a:r>
          </a:p>
          <a:p>
            <a:r>
              <a:rPr lang="en-IN" sz="3600" b="1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Mail I'd :</a:t>
            </a:r>
            <a:r>
              <a:rPr lang="en-IN" sz="36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 </a:t>
            </a:r>
            <a:r>
              <a:rPr lang="en-IN" sz="36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  <a:hlinkClick r:id="rId3"/>
              </a:rPr>
              <a:t>iswarya.s.riya@gmail.com</a:t>
            </a:r>
            <a:endParaRPr lang="en-IN" sz="3600" dirty="0"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r>
              <a:rPr lang="en-IN" sz="3600" b="1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Instagram profile:</a:t>
            </a:r>
            <a:r>
              <a:rPr lang="en-US" sz="3600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  <a:hlinkClick r:id="rId4"/>
              </a:rPr>
              <a:t>https://www.instagram.com/imyour.iswarya?igsh=aWNnYmFldzdjc3Ft</a:t>
            </a:r>
            <a:endParaRPr lang="en-US" sz="3600" dirty="0"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  <a:p>
            <a:endParaRPr lang="en-IN" sz="3600" dirty="0"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986431-1C8F-FC4D-AFCC-D427331F658A}"/>
              </a:ext>
            </a:extLst>
          </p:cNvPr>
          <p:cNvSpPr txBox="1"/>
          <p:nvPr/>
        </p:nvSpPr>
        <p:spPr>
          <a:xfrm>
            <a:off x="5508172" y="1230084"/>
            <a:ext cx="30540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4800" b="1" dirty="0">
                <a:latin typeface="Microsoft Himalaya" panose="01010100010101010101" pitchFamily="2" charset="0"/>
                <a:ea typeface="Microsoft Himalaya" panose="01010100010101010101" pitchFamily="2" charset="0"/>
                <a:cs typeface="Microsoft Himalaya" panose="01010100010101010101" pitchFamily="2" charset="0"/>
              </a:rPr>
              <a:t>Contact Details : </a:t>
            </a:r>
          </a:p>
          <a:p>
            <a:endParaRPr lang="en-IN" sz="4800" b="1" dirty="0">
              <a:latin typeface="Microsoft Himalaya" panose="01010100010101010101" pitchFamily="2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ECB38BF-3D9F-3468-6B44-000EC0FEB10B}"/>
              </a:ext>
            </a:extLst>
          </p:cNvPr>
          <p:cNvCxnSpPr/>
          <p:nvPr/>
        </p:nvCxnSpPr>
        <p:spPr>
          <a:xfrm>
            <a:off x="5638798" y="1926771"/>
            <a:ext cx="611777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9818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2384200A-0481-30ED-3E19-5CA9FBD10D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8" t="33652" b="17777"/>
          <a:stretch>
            <a:fillRect/>
          </a:stretch>
        </p:blipFill>
        <p:spPr>
          <a:xfrm>
            <a:off x="272143" y="59871"/>
            <a:ext cx="3648629" cy="67382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1F908B-454A-E2D4-1F13-191DC34AB9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6" t="35238" b="17619"/>
          <a:stretch>
            <a:fillRect/>
          </a:stretch>
        </p:blipFill>
        <p:spPr>
          <a:xfrm>
            <a:off x="8173257" y="75412"/>
            <a:ext cx="3877229" cy="678258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BBB5AE7-12C1-5FA7-E5B6-2676B159C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9" t="27777" r="6150" b="20001"/>
          <a:stretch>
            <a:fillRect/>
          </a:stretch>
        </p:blipFill>
        <p:spPr>
          <a:xfrm>
            <a:off x="4102000" y="66663"/>
            <a:ext cx="3964314" cy="676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2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A5387AB-5ED5-680D-9D0B-3277692EA5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" t="7028" r="463"/>
          <a:stretch>
            <a:fillRect/>
          </a:stretch>
        </p:blipFill>
        <p:spPr>
          <a:xfrm>
            <a:off x="261257" y="143547"/>
            <a:ext cx="4669972" cy="65144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C1B45C9-FCB0-E191-F460-E2E42C1E9E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5" b="34678"/>
          <a:stretch>
            <a:fillRect/>
          </a:stretch>
        </p:blipFill>
        <p:spPr>
          <a:xfrm>
            <a:off x="5356708" y="143547"/>
            <a:ext cx="6574035" cy="653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047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88795DE-164C-5F8D-74FB-267AC0536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27" b="39365"/>
          <a:stretch>
            <a:fillRect/>
          </a:stretch>
        </p:blipFill>
        <p:spPr>
          <a:xfrm>
            <a:off x="406244" y="457200"/>
            <a:ext cx="5929240" cy="594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8B133BD-FEBE-9C9B-B2A4-C45B16A88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9" t="23810" b="33016"/>
          <a:stretch>
            <a:fillRect/>
          </a:stretch>
        </p:blipFill>
        <p:spPr>
          <a:xfrm>
            <a:off x="6618514" y="457198"/>
            <a:ext cx="5344885" cy="594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613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50F3365-1E4A-E471-04D9-8A2FCE3EE4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0" y="257793"/>
            <a:ext cx="5350535" cy="61446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3DB040-5389-B7EF-8F38-D2EB6298A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093" y="257794"/>
            <a:ext cx="5350535" cy="6144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146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4C556B-D620-DC50-A6AF-99174CBA6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30" y="76200"/>
            <a:ext cx="4626428" cy="66620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4A2B37-362A-A448-1C31-E64F0332A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3" r="1148" b="26441"/>
          <a:stretch>
            <a:fillRect/>
          </a:stretch>
        </p:blipFill>
        <p:spPr>
          <a:xfrm>
            <a:off x="6466113" y="67564"/>
            <a:ext cx="5061857" cy="6795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918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107</Words>
  <Application>Microsoft Office PowerPoint</Application>
  <PresentationFormat>Widescreen</PresentationFormat>
  <Paragraphs>21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Microsoft Himalaya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elangamanirisikesan96@outlook.com</dc:creator>
  <cp:lastModifiedBy>iswarya.santhanaraj@outlook.com</cp:lastModifiedBy>
  <cp:revision>2</cp:revision>
  <dcterms:created xsi:type="dcterms:W3CDTF">2026-02-24T13:22:22Z</dcterms:created>
  <dcterms:modified xsi:type="dcterms:W3CDTF">2026-03-16T19:01:31Z</dcterms:modified>
</cp:coreProperties>
</file>