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10387963" y="5038579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20726" y="776289"/>
            <a:ext cx="10750549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20726" y="2250280"/>
            <a:ext cx="10750549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828800" y="6012657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61BEF0D-F0BB-DE4B-95CE-6DB70DBA9567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828800" y="5650705"/>
            <a:ext cx="77216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189663" y="5752308"/>
            <a:ext cx="67056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88608" y="6480048"/>
            <a:ext cx="2844800" cy="30175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480970"/>
            <a:ext cx="5680075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9379" y="7035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10387963" y="93786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4176" y="6477000"/>
            <a:ext cx="2844800" cy="3048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2501" y="6480970"/>
            <a:ext cx="5680075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8075" y="809625"/>
            <a:ext cx="670560" cy="300831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8625059" y="9381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71465"/>
            <a:ext cx="9652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EB712588-04B1-427B-82EE-E8DB90309F08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0075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0008" y="290732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820008" y="3427124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6307" y="3427124"/>
            <a:ext cx="9144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0736" cy="30175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1472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119360" y="6483096"/>
            <a:ext cx="670560" cy="301752"/>
          </a:xfrm>
        </p:spPr>
        <p:txBody>
          <a:bodyPr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481891"/>
            <a:ext cx="5680075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367664"/>
            <a:ext cx="12192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14475" y="367664"/>
            <a:ext cx="32512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71968" y="6556248"/>
            <a:ext cx="2844800" cy="301752"/>
          </a:xfrm>
        </p:spPr>
        <p:txBody>
          <a:bodyPr/>
          <a:lstStyle>
            <a:lvl1pPr>
              <a:defRPr sz="900"/>
            </a:lvl1pPr>
          </a:lstStyle>
          <a:p>
            <a:fld id="{42A54C80-263E-416B-A8E0-580EDEADCBDC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14475" y="6556248"/>
            <a:ext cx="6857493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214101" y="6556248"/>
            <a:ext cx="670560" cy="301752"/>
          </a:xfrm>
        </p:spPr>
        <p:txBody>
          <a:bodyPr/>
          <a:lstStyle>
            <a:lvl1pPr>
              <a:defRPr sz="900"/>
            </a:lvl1pPr>
          </a:lstStyle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5867400"/>
            <a:ext cx="977798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44256" y="6556248"/>
            <a:ext cx="2804160" cy="301752"/>
          </a:xfrm>
        </p:spPr>
        <p:txBody>
          <a:bodyPr/>
          <a:lstStyle>
            <a:lvl1pPr>
              <a:defRPr sz="900"/>
            </a:lvl1pPr>
          </a:lstStyle>
          <a:p>
            <a:fld id="{B61BEF0D-F0BB-DE4B-95CE-6DB70DBA9567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60576" y="6557169"/>
            <a:ext cx="6597429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56256" y="6556248"/>
            <a:ext cx="487680" cy="301752"/>
          </a:xfrm>
        </p:spPr>
        <p:txBody>
          <a:bodyPr/>
          <a:lstStyle>
            <a:lvl1pPr algn="ctr">
              <a:defRPr sz="9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9379" y="14069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8625059" y="4948410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882808"/>
            <a:ext cx="109728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388608" y="6480969"/>
            <a:ext cx="28448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481891"/>
            <a:ext cx="5680075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119360" y="6480969"/>
            <a:ext cx="67056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email-jaggisun@gmail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-1" y="1112808"/>
            <a:ext cx="12192001" cy="2423034"/>
          </a:xfrm>
        </p:spPr>
        <p:txBody>
          <a:bodyPr>
            <a:normAutofit fontScale="90000"/>
          </a:bodyPr>
          <a:lstStyle/>
          <a:p>
            <a:br>
              <a:rPr lang="en-US" sz="2700" b="1" dirty="0">
                <a:latin typeface="Bookman Old Style" panose="02050604050505020204" pitchFamily="18" charset="0"/>
              </a:rPr>
            </a:br>
            <a:r>
              <a:rPr lang="en-US" sz="2700" b="1" dirty="0">
                <a:latin typeface="Bookman Old Style" panose="02050604050505020204" pitchFamily="18" charset="0"/>
              </a:rPr>
              <a:t>M J PROFILE</a:t>
            </a:r>
            <a:br>
              <a:rPr lang="en-US" sz="2700" b="1" dirty="0">
                <a:latin typeface="Bookman Old Style" panose="02050604050505020204" pitchFamily="18" charset="0"/>
              </a:rPr>
            </a:br>
            <a:r>
              <a:rPr lang="en-US" sz="2700" b="1" dirty="0">
                <a:latin typeface="Bookman Old Style" panose="02050604050505020204" pitchFamily="18" charset="0"/>
              </a:rPr>
              <a:t>JAGADEESHA M</a:t>
            </a:r>
            <a:br>
              <a:rPr lang="en-US" sz="2700" b="1" dirty="0">
                <a:latin typeface="Bookman Old Style" panose="02050604050505020204" pitchFamily="18" charset="0"/>
              </a:rPr>
            </a:br>
            <a:r>
              <a:rPr lang="en-US" sz="2700" b="1" dirty="0">
                <a:latin typeface="Bookman Old Style" panose="02050604050505020204" pitchFamily="18" charset="0"/>
              </a:rPr>
              <a:t>Mob-9344068909/8897233077</a:t>
            </a:r>
            <a:br>
              <a:rPr lang="en-US" sz="2700" b="1" dirty="0">
                <a:latin typeface="Bookman Old Style" panose="02050604050505020204" pitchFamily="18" charset="0"/>
              </a:rPr>
            </a:br>
            <a:r>
              <a:rPr lang="en-US" sz="2700" b="1" dirty="0">
                <a:latin typeface="Bookman Old Style" panose="02050604050505020204" pitchFamily="18" charset="0"/>
                <a:hlinkClick r:id="rId2"/>
              </a:rPr>
              <a:t>email-jaggisun@gmail.com</a:t>
            </a:r>
            <a:br>
              <a:rPr lang="en-US" sz="2700" b="1" dirty="0">
                <a:latin typeface="Bookman Old Style" panose="02050604050505020204" pitchFamily="18" charset="0"/>
              </a:rPr>
            </a:br>
            <a:r>
              <a:rPr lang="en-US" sz="2700" b="1" dirty="0">
                <a:latin typeface="Bookman Old Style" panose="02050604050505020204" pitchFamily="18" charset="0"/>
              </a:rPr>
              <a:t>Blood Group:- O+ve</a:t>
            </a:r>
            <a:br>
              <a:rPr lang="en-US" sz="2700" b="1" dirty="0">
                <a:latin typeface="Bookman Old Style" panose="02050604050505020204" pitchFamily="18" charset="0"/>
              </a:rPr>
            </a:br>
            <a:r>
              <a:rPr lang="en-US" sz="2700" b="1" dirty="0">
                <a:latin typeface="Bookman Old Style" panose="02050604050505020204" pitchFamily="18" charset="0"/>
              </a:rPr>
              <a:t>Height:-165cms</a:t>
            </a:r>
            <a:br>
              <a:rPr lang="en-US" sz="2700" b="1" dirty="0">
                <a:latin typeface="Bookman Old Style" panose="02050604050505020204" pitchFamily="18" charset="0"/>
              </a:rPr>
            </a:br>
            <a:r>
              <a:rPr lang="en-US" sz="2700" b="1" dirty="0">
                <a:latin typeface="Bookman Old Style" panose="02050604050505020204" pitchFamily="18" charset="0"/>
              </a:rPr>
              <a:t>Eyes:- Black</a:t>
            </a:r>
            <a:br>
              <a:rPr lang="en-US" sz="2700" b="1" dirty="0">
                <a:latin typeface="Bookman Old Style" panose="02050604050505020204" pitchFamily="18" charset="0"/>
              </a:rPr>
            </a:br>
            <a:r>
              <a:rPr lang="en-US" sz="2700" b="1" dirty="0">
                <a:latin typeface="Bookman Old Style" panose="02050604050505020204" pitchFamily="18" charset="0"/>
              </a:rPr>
              <a:t>Color:- Fair</a:t>
            </a:r>
            <a:br>
              <a:rPr lang="en-US" sz="2700" b="1" dirty="0">
                <a:latin typeface="Bookman Old Style" panose="02050604050505020204" pitchFamily="18" charset="0"/>
              </a:rPr>
            </a:br>
            <a:r>
              <a:rPr lang="en-US" sz="2700" b="1" dirty="0">
                <a:latin typeface="Bookman Old Style" panose="02050604050505020204" pitchFamily="18" charset="0"/>
              </a:rPr>
              <a:t>Mother Tongue:-Kannada</a:t>
            </a:r>
            <a:br>
              <a:rPr lang="en-US" sz="4400" b="1" dirty="0">
                <a:latin typeface="Bookman Old Style" panose="02050604050505020204" pitchFamily="18" charset="0"/>
              </a:rPr>
            </a:br>
            <a:r>
              <a:rPr lang="en-US" sz="2700" b="1" dirty="0">
                <a:latin typeface="Bookman Old Style" panose="02050604050505020204" pitchFamily="18" charset="0"/>
              </a:rPr>
              <a:t>Languages Known:- All South Indian Languages+ English and Hindi</a:t>
            </a:r>
            <a:br>
              <a:rPr lang="en-US" sz="2700" b="1" dirty="0">
                <a:latin typeface="Bookman Old Style" panose="02050604050505020204" pitchFamily="18" charset="0"/>
              </a:rPr>
            </a:br>
            <a:r>
              <a:rPr lang="en-US" sz="2700" b="1" dirty="0">
                <a:latin typeface="Bookman Old Style" panose="02050604050505020204" pitchFamily="18" charset="0"/>
              </a:rPr>
              <a:t>Present Projects:- 3 Auditions Completed, Selected in 1 Project (Kannada Madhyama-Kalki Productions-Movie)</a:t>
            </a:r>
          </a:p>
        </p:txBody>
      </p:sp>
      <p:pic>
        <p:nvPicPr>
          <p:cNvPr id="1026" name="Picture 2" descr="C:\Users\USER\Pictures\M J PROFI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0890" y="0"/>
            <a:ext cx="2191110" cy="25277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75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y be an image of 2 people, suit and wedd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1"/>
            <a:ext cx="3829829" cy="6858000"/>
          </a:xfrm>
          <a:prstGeom prst="rect">
            <a:avLst/>
          </a:prstGeom>
          <a:noFill/>
        </p:spPr>
      </p:pic>
      <p:pic>
        <p:nvPicPr>
          <p:cNvPr id="1028" name="Picture 4" descr="May be an image of 1 pers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88280" y="0"/>
            <a:ext cx="3973901" cy="6858000"/>
          </a:xfrm>
          <a:prstGeom prst="rect">
            <a:avLst/>
          </a:prstGeom>
          <a:noFill/>
        </p:spPr>
      </p:pic>
      <p:pic>
        <p:nvPicPr>
          <p:cNvPr id="1030" name="Picture 6" descr="May be an image of 1 person and templ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62182" y="0"/>
            <a:ext cx="398540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IMG-20240108-WA0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342" y="0"/>
            <a:ext cx="5753819" cy="6858000"/>
          </a:xfrm>
          <a:prstGeom prst="rect">
            <a:avLst/>
          </a:prstGeom>
          <a:noFill/>
        </p:spPr>
      </p:pic>
      <p:pic>
        <p:nvPicPr>
          <p:cNvPr id="2052" name="Picture 4" descr="C:\Users\USER\Downloads\IMG-20240108-WA0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4536" y="-103518"/>
            <a:ext cx="5115464" cy="69615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USER\Downloads\IMG-20240108-WA0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902401" cy="6858000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E8822C-9B50-15BF-9D31-4B89AABA7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255" y="0"/>
            <a:ext cx="516774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C:\Users\USER\Downloads\IMG-20220924-WA0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918364" cy="6858000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F2573C0-36F9-0A7E-D7FB-8654CB195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857" y="0"/>
            <a:ext cx="456914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M J WITH 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6326" y="0"/>
            <a:ext cx="4942934" cy="6858000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E64C17-08AC-CE3C-A714-CD4614FE5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857" y="0"/>
            <a:ext cx="456914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8A7AC6-183A-FB58-7848-29D5DA56E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856" y="0"/>
            <a:ext cx="532014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AB0E8E-396E-CADC-C588-84F0F40C0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7378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34515D-9B24-2FD4-8B94-4A3687B72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987635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99D771-E2E2-53DB-121C-98C57B577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182" y="0"/>
            <a:ext cx="4779817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802</TotalTime>
  <Words>68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Bookman Old Style</vt:lpstr>
      <vt:lpstr>Century Gothic</vt:lpstr>
      <vt:lpstr>Verdana</vt:lpstr>
      <vt:lpstr>Wingdings 2</vt:lpstr>
      <vt:lpstr>Verve</vt:lpstr>
      <vt:lpstr> M J PROFILE JAGADEESHA M Mob-9344068909/8897233077 email-jaggisun@gmail.com Blood Group:- O+ve Height:-165cms Eyes:- Black Color:- Fair Mother Tongue:-Kannada Languages Known:- All South Indian Languages+ English and Hindi Present Projects:- 3 Auditions Completed, Selected in 1 Project (Kannada Madhyama-Kalki Productions-Movie)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Accounting</dc:title>
  <dc:creator>Dr. Jagadeesha M</dc:creator>
  <cp:lastModifiedBy>shashank11062000@gmail.com</cp:lastModifiedBy>
  <cp:revision>66</cp:revision>
  <dcterms:created xsi:type="dcterms:W3CDTF">2021-01-25T03:45:51Z</dcterms:created>
  <dcterms:modified xsi:type="dcterms:W3CDTF">2026-10-01T04:29:51Z</dcterms:modified>
</cp:coreProperties>
</file>